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61" r:id="rId15"/>
    <p:sldId id="264" r:id="rId16"/>
    <p:sldId id="324" r:id="rId17"/>
    <p:sldId id="259" r:id="rId18"/>
    <p:sldId id="275" r:id="rId19"/>
    <p:sldId id="289" r:id="rId20"/>
    <p:sldId id="266" r:id="rId21"/>
    <p:sldId id="265" r:id="rId22"/>
    <p:sldId id="295" r:id="rId23"/>
    <p:sldId id="273" r:id="rId24"/>
    <p:sldId id="272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092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6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0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90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662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44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73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804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639</Words>
  <Application>Microsoft Office PowerPoint</Application>
  <PresentationFormat>Bildschirmpräsentation (4:3)</PresentationFormat>
  <Paragraphs>318</Paragraphs>
  <Slides>45</Slides>
  <Notes>44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Architektur Übersicht</vt:lpstr>
      <vt:lpstr>Tiers</vt:lpstr>
      <vt:lpstr>Realisierte Funktionen Client (Android)</vt:lpstr>
      <vt:lpstr>Realisierte Funktionen Server (Rails)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Live Demo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447</cp:revision>
  <dcterms:created xsi:type="dcterms:W3CDTF">2011-04-12T13:11:17Z</dcterms:created>
  <dcterms:modified xsi:type="dcterms:W3CDTF">2011-05-31T14:43:34Z</dcterms:modified>
</cp:coreProperties>
</file>